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9" Type="http://schemas.openxmlformats.org/officeDocument/2006/relationships/hyperlink" Target="mailto:Brightness%20Sensor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/Touch%20Screen" TargetMode="External"/><Relationship Id="rId38" Type="http://schemas.openxmlformats.org/officeDocument/2006/relationships/hyperlink" Target="mailto:RGB%20LED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41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Foot/Support" TargetMode="External"/><Relationship Id="rId40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jack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jack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5.wdp"/><Relationship Id="rId18" Type="http://schemas.openxmlformats.org/officeDocument/2006/relationships/image" Target="../media/image14.png"/><Relationship Id="rId3" Type="http://schemas.openxmlformats.org/officeDocument/2006/relationships/hyperlink" Target="mailto:Top%20side" TargetMode="External"/><Relationship Id="rId21" Type="http://schemas.microsoft.com/office/2007/relationships/hdphoto" Target="../media/hdphoto6.wdp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.png"/><Relationship Id="rId25" Type="http://schemas.openxmlformats.org/officeDocument/2006/relationships/hyperlink" Target="mailto:Sliding%20Foot/Support" TargetMode="External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7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hyperlink" Target="mailto:Left%20side" TargetMode="External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hyperlink" Target="mailto:Display/Touch%20Scree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439815" y="2372573"/>
            <a:ext cx="43200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076227" y="11047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hlinkClick r:id="rId38"/>
          </p:cNvPr>
          <p:cNvSpPr/>
          <p:nvPr/>
        </p:nvSpPr>
        <p:spPr>
          <a:xfrm>
            <a:off x="2145947" y="12930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7" name="Imagem 56">
            <a:hlinkClick r:id="rId39"/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0" r="100000">
                        <a14:backgroundMark x1="85714" y1="92208" x2="80952" y2="98701"/>
                        <a14:backgroundMark x1="25000" y1="93506" x2="25000" y2="93506"/>
                        <a14:backgroundMark x1="25000" y1="93506" x2="35714" y2="98701"/>
                        <a14:backgroundMark x1="92857" y1="88312" x2="92857" y2="88312"/>
                        <a14:backgroundMark x1="84524" y1="94805" x2="77381" y2="98701"/>
                        <a14:backgroundMark x1="5952" y1="77922" x2="0" y2="54545"/>
                        <a14:backgroundMark x1="20238" y1="92208" x2="42857" y2="98701"/>
                        <a14:backgroundMark x1="79762" y1="92208" x2="79762" y2="92208"/>
                        <a14:backgroundMark x1="72619" y1="96104" x2="71429" y2="98701"/>
                        <a14:backgroundMark x1="70238" y1="98701" x2="70238" y2="98701"/>
                        <a14:backgroundMark x1="70238" y1="98701" x2="67857" y2="98701"/>
                        <a14:backgroundMark x1="75000" y1="96104" x2="75000" y2="96104"/>
                        <a14:backgroundMark x1="75000" y1="98701" x2="72619" y2="98701"/>
                        <a14:backgroundMark x1="66667" y1="98701" x2="47619" y2="98701"/>
                        <a14:backgroundMark x1="2381" y1="19481" x2="0" y2="58442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9464">
            <a:off x="8034912" y="2451023"/>
            <a:ext cx="218100" cy="1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sp>
        <p:nvSpPr>
          <p:cNvPr id="123" name="Retângulo 122">
            <a:hlinkClick r:id="rId19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sp>
        <p:nvSpPr>
          <p:cNvPr id="52" name="Retângulo 51">
            <a:hlinkClick r:id="rId22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5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Processador: Intel Core M</a:t>
            </a:r>
          </a:p>
          <a:p>
            <a:r>
              <a:rPr lang="pt-BR" sz="2000" dirty="0"/>
              <a:t>RAM: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SD: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Telas: Ultra HD 3D </a:t>
            </a:r>
            <a:r>
              <a:rPr lang="pt-BR" sz="2000" dirty="0" err="1"/>
              <a:t>Multi-Touch</a:t>
            </a:r>
            <a:r>
              <a:rPr lang="pt-BR" sz="2000" dirty="0"/>
              <a:t> AMOLED</a:t>
            </a:r>
          </a:p>
          <a:p>
            <a:r>
              <a:rPr lang="pt-BR" sz="2000" dirty="0"/>
              <a:t>Som: </a:t>
            </a:r>
            <a:r>
              <a:rPr lang="pt-BR" sz="2000" dirty="0" err="1"/>
              <a:t>Satte</a:t>
            </a:r>
            <a:endParaRPr lang="pt-BR" sz="2000" dirty="0"/>
          </a:p>
          <a:p>
            <a:r>
              <a:rPr lang="pt-BR" sz="2000" dirty="0"/>
              <a:t>Placas: Wi-Fi 802.11ac 2nd </a:t>
            </a:r>
            <a:r>
              <a:rPr lang="pt-BR" sz="2000" dirty="0" err="1"/>
              <a:t>gen</a:t>
            </a:r>
            <a:r>
              <a:rPr lang="pt-BR" sz="2000" dirty="0"/>
              <a:t>, Bluetooth, NFC, 4G, Rádio RDS, TV </a:t>
            </a:r>
          </a:p>
          <a:p>
            <a:r>
              <a:rPr lang="pt-BR" sz="2000" dirty="0"/>
              <a:t>Sensores: GPS, Acelerômetro, Giroscópio, Proximidade, Bússola, Barômetro, Luz ambiente</a:t>
            </a:r>
          </a:p>
          <a:p>
            <a:r>
              <a:rPr lang="pt-BR" sz="2000" dirty="0"/>
              <a:t>Bateria: </a:t>
            </a:r>
          </a:p>
          <a:p>
            <a:r>
              <a:rPr lang="pt-BR" sz="2000" dirty="0"/>
              <a:t>Camera: </a:t>
            </a:r>
            <a:r>
              <a:rPr lang="pt-BR" sz="2000" dirty="0" err="1"/>
              <a:t>Full</a:t>
            </a:r>
            <a:r>
              <a:rPr lang="pt-BR" sz="2000" dirty="0"/>
              <a:t> HD</a:t>
            </a:r>
          </a:p>
          <a:p>
            <a:r>
              <a:rPr lang="pt-BR" sz="2000" dirty="0"/>
              <a:t>Tecnologia </a:t>
            </a:r>
            <a:r>
              <a:rPr lang="pt-BR" sz="2000" dirty="0" err="1"/>
              <a:t>WiGig</a:t>
            </a:r>
            <a:r>
              <a:rPr lang="pt-BR" sz="2000" dirty="0"/>
              <a:t> da Intel</a:t>
            </a:r>
          </a:p>
          <a:p>
            <a:r>
              <a:rPr lang="pt-BR" sz="2000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182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54</cp:revision>
  <dcterms:created xsi:type="dcterms:W3CDTF">2015-09-07T18:24:29Z</dcterms:created>
  <dcterms:modified xsi:type="dcterms:W3CDTF">2017-05-06T14:26:54Z</dcterms:modified>
</cp:coreProperties>
</file>